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>
      <p:cViewPr varScale="1">
        <p:scale>
          <a:sx n="127" d="100"/>
          <a:sy n="127" d="100"/>
        </p:scale>
        <p:origin x="5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05995d4-1c28-44c3-ac0e-4ebac9e010ac" providerId="ADAL" clId="{3E5CB073-6EBC-244D-A29E-4DDFD7870BE6}"/>
    <pc:docChg chg="modSld">
      <pc:chgData name=" " userId="f05995d4-1c28-44c3-ac0e-4ebac9e010ac" providerId="ADAL" clId="{3E5CB073-6EBC-244D-A29E-4DDFD7870BE6}" dt="2020-01-30T20:42:30.848" v="2" actId="1076"/>
      <pc:docMkLst>
        <pc:docMk/>
      </pc:docMkLst>
      <pc:sldChg chg="modSp">
        <pc:chgData name=" " userId="f05995d4-1c28-44c3-ac0e-4ebac9e010ac" providerId="ADAL" clId="{3E5CB073-6EBC-244D-A29E-4DDFD7870BE6}" dt="2019-11-25T23:10:58.327" v="0" actId="20577"/>
        <pc:sldMkLst>
          <pc:docMk/>
          <pc:sldMk cId="0" sldId="256"/>
        </pc:sldMkLst>
        <pc:spChg chg="mod">
          <ac:chgData name=" " userId="f05995d4-1c28-44c3-ac0e-4ebac9e010ac" providerId="ADAL" clId="{3E5CB073-6EBC-244D-A29E-4DDFD7870BE6}" dt="2019-11-25T23:10:58.327" v="0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 " userId="f05995d4-1c28-44c3-ac0e-4ebac9e010ac" providerId="ADAL" clId="{3E5CB073-6EBC-244D-A29E-4DDFD7870BE6}" dt="2020-01-30T20:42:30.848" v="2" actId="1076"/>
        <pc:sldMkLst>
          <pc:docMk/>
          <pc:sldMk cId="0" sldId="277"/>
        </pc:sldMkLst>
        <pc:picChg chg="mod">
          <ac:chgData name=" " userId="f05995d4-1c28-44c3-ac0e-4ebac9e010ac" providerId="ADAL" clId="{3E5CB073-6EBC-244D-A29E-4DDFD7870BE6}" dt="2020-01-30T20:42:30.848" v="2" actId="1076"/>
          <ac:picMkLst>
            <pc:docMk/>
            <pc:sldMk cId="0" sldId="277"/>
            <ac:picMk id="22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96d9dd0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96d9dd0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9401b74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9401b74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931563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931563c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961c8e3e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961c8e3e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931563c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931563c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5931563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5931563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931563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931563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931563c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931563c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931563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931563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9401b74b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9401b74b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90b926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90b926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9401b74b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9401b74b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90b9262c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90b9262c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596d9dd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596d9dd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96d9dd0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596d9dd0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596d9dd0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596d9dd0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96d9dd0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96d9dd0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96d9dd0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96d9dd0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96d9dd0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96d9dd0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96d9dd0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96d9dd0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596d9dd0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596d9dd0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961c8e3e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961c8e3e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590b9262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590b9262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on item description, I splitted the whole dataset into three and analyzed them seperately.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961c8e3e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961c8e3e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to visualize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Calories has strong relations with Protein and Carbs, hence those feature may not be completely independent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besides, sodium columns in each seperate dataset all have high variance, this wu definitely affect the result of clustering.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961c8e3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b961c8e3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applied kmeans clustering on 5 d entree dataset, we find out just three items are labeled as 2, which is not cool since we have over 1000 entrees in our dataframe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b961c8e3e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b961c8e3e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b961c8e3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b961c8e3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961c8e3e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b961c8e3e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have two more columns, one is the label from k-means clustering and the other is corresponding healthy_level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961c8e3e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961c8e3e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b961c8e3e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b961c8e3e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96d9dd0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596d9dd0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90b9262c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90b9262c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b961c8e3e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b961c8e3e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590b9262c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590b9262c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961c8e3e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961c8e3e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over 10k restaurants in the dataeset, We selected 16 leading fast food chain to represent the whole dataset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961c8e3e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b961c8e3e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96d9dd0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96d9dd0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96d9dd0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96d9dd0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90b9262c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90b9262c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lobalnews.ca/news/3615212/this-is-what-your-breakfast-lunch-and-dinner-calories-actually-look-like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6.jpg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w5Z9_ntRk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trition-charts.com/fast-food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dc.gov/nccdphp/dnpao/data-trends-maps/index.html" TargetMode="External"/><Relationship Id="rId5" Type="http://schemas.openxmlformats.org/officeDocument/2006/relationships/hyperlink" Target="https://gis.cdc.gov/grasp/diabetes/DiabetesAtlas.html" TargetMode="External"/><Relationship Id="rId4" Type="http://schemas.openxmlformats.org/officeDocument/2006/relationships/hyperlink" Target="https://www.kaggle.com/datafiniti/fast-food-restaurant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3700" y="399950"/>
            <a:ext cx="8520600" cy="3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 fast food really unhealthy?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4500" y="2697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       			</a:t>
            </a:r>
            <a:r>
              <a:rPr lang="en" sz="2400" i="1" dirty="0" err="1"/>
              <a:t>Dongrun</a:t>
            </a:r>
            <a:r>
              <a:rPr lang="en" sz="2400" i="1" dirty="0"/>
              <a:t> Jia, Hao Liu, Xueyan Liu 				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 Nutrition Fact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259875" y="445025"/>
            <a:ext cx="777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Food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Choose the 16 most popular fast-food restaurants in USA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Scrape their menus and nutrition fact from the website.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Divide  their menus into 3 parts: Entrees, Sides  or Salads, Beverages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0" y="2250399"/>
            <a:ext cx="8172300" cy="25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 Nutrition Fact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776075"/>
            <a:ext cx="411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meal = Entrees + Sides + Beverages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average nutrition fact content per meal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954" y="1217000"/>
            <a:ext cx="3732575" cy="32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Calories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6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Calories in food provide energy in the form of heat so that our bodies can function.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Recommended calorie intake depends on factors such as age, size, height, sex, lifestyle, and overall general health.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case, we will use 2000 Calories as criteria.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857" y="1668500"/>
            <a:ext cx="3424453" cy="19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l="82595" b="91793"/>
          <a:stretch/>
        </p:blipFill>
        <p:spPr>
          <a:xfrm>
            <a:off x="6765925" y="557950"/>
            <a:ext cx="1835876" cy="5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6697500" y="1130900"/>
            <a:ext cx="24465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Calories Distribution 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Breakfast - 20%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Lunch - 35%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Dinner - 35%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Snacks &amp; others - 10%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All the fast-food restaurants, excess the Calories contents.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461126" cy="472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276775" y="4799325"/>
            <a:ext cx="590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</a:rPr>
              <a:t>REF:</a:t>
            </a:r>
            <a:r>
              <a:rPr lang="en" sz="800">
                <a:solidFill>
                  <a:srgbClr val="F3F3F3"/>
                </a:solidFill>
                <a:uFill>
                  <a:noFill/>
                </a:uFill>
                <a:hlinkClick r:id="rId5"/>
              </a:rPr>
              <a:t>https://globalnews.ca/news/3615212/this-is-what-your-breakfast-lunch-and-dinner-calories-actually-look-like/</a:t>
            </a:r>
            <a:endParaRPr sz="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&amp; Carbohydrate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928300" cy="4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Calories come from protein, carbs, sugar, and so 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Within given Calories, comparing  how much nutrition facts body needs and  how much nutrition facts that one serving fast food contains.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example: if one serving fast food offers 1000 Calories (50% of daily intakes), whether it will 50%  of protein that daily needs.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1671" r="1738" b="14236"/>
          <a:stretch/>
        </p:blipFill>
        <p:spPr>
          <a:xfrm>
            <a:off x="565262" y="3160025"/>
            <a:ext cx="8013501" cy="6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13" y="4028550"/>
            <a:ext cx="8189176" cy="7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4572000" y="158750"/>
            <a:ext cx="4496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Fast food offers extreme unbalanced nutrition elements..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Blue - Nutritional content is enough for body demand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Red - Nutritional content is not enough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84925" y="3675950"/>
            <a:ext cx="4278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 line show the difference between how much recommended nutrition facts intake and how much  protein contained per meal.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5" y="158739"/>
            <a:ext cx="4368600" cy="31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751547"/>
            <a:ext cx="4368593" cy="313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Sugar and Sodium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Sugar has no percent Daily Value.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DGA = Dietary Guidelines recommended limit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Recommended Sugar intakes is less than 10% *2000 /  4 = 50g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Sodium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50" y="3691800"/>
            <a:ext cx="68389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50" y="2240312"/>
            <a:ext cx="6705601" cy="6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73" y="962811"/>
            <a:ext cx="4063125" cy="3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286" y="962800"/>
            <a:ext cx="4203514" cy="39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390850" y="172975"/>
            <a:ext cx="848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	       Sodium				               Sugar  		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6746525" y="415175"/>
            <a:ext cx="2087100" cy="4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Each gram of sugar provides 4 calories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Recommended sugar intakes = 10% of calories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All the fast food restaurants meal has excess sugar content .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182" name="Google Shape;182;p30"/>
          <p:cNvGrpSpPr/>
          <p:nvPr/>
        </p:nvGrpSpPr>
        <p:grpSpPr>
          <a:xfrm>
            <a:off x="-138075" y="232725"/>
            <a:ext cx="6792401" cy="4678039"/>
            <a:chOff x="-103550" y="465450"/>
            <a:chExt cx="6792401" cy="4678039"/>
          </a:xfrm>
        </p:grpSpPr>
        <p:grpSp>
          <p:nvGrpSpPr>
            <p:cNvPr id="183" name="Google Shape;183;p30"/>
            <p:cNvGrpSpPr/>
            <p:nvPr/>
          </p:nvGrpSpPr>
          <p:grpSpPr>
            <a:xfrm>
              <a:off x="0" y="703475"/>
              <a:ext cx="6688851" cy="4440014"/>
              <a:chOff x="0" y="434913"/>
              <a:chExt cx="6688851" cy="4440014"/>
            </a:xfrm>
          </p:grpSpPr>
          <p:pic>
            <p:nvPicPr>
              <p:cNvPr id="184" name="Google Shape;184;p30"/>
              <p:cNvPicPr preferRelativeResize="0"/>
              <p:nvPr/>
            </p:nvPicPr>
            <p:blipFill rotWithShape="1">
              <a:blip r:embed="rId3">
                <a:alphaModFix/>
              </a:blip>
              <a:srcRect t="8458" r="5186" b="19062"/>
              <a:stretch/>
            </p:blipFill>
            <p:spPr>
              <a:xfrm>
                <a:off x="0" y="434913"/>
                <a:ext cx="6688851" cy="3728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30"/>
              <p:cNvPicPr preferRelativeResize="0"/>
              <p:nvPr/>
            </p:nvPicPr>
            <p:blipFill rotWithShape="1">
              <a:blip r:embed="rId3">
                <a:alphaModFix/>
              </a:blip>
              <a:srcRect t="86163" r="5186"/>
              <a:stretch/>
            </p:blipFill>
            <p:spPr>
              <a:xfrm>
                <a:off x="0" y="4163226"/>
                <a:ext cx="6688851" cy="7117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6" name="Google Shape;186;p30"/>
            <p:cNvPicPr preferRelativeResize="0"/>
            <p:nvPr/>
          </p:nvPicPr>
          <p:blipFill rotWithShape="1">
            <a:blip r:embed="rId3">
              <a:alphaModFix/>
            </a:blip>
            <a:srcRect r="84395" b="96689"/>
            <a:stretch/>
          </p:blipFill>
          <p:spPr>
            <a:xfrm>
              <a:off x="-103550" y="465450"/>
              <a:ext cx="1538774" cy="23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525" y="4744775"/>
            <a:ext cx="717000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6746525" y="415175"/>
            <a:ext cx="2087100" cy="4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975" y="265588"/>
            <a:ext cx="3083925" cy="32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925" y="315555"/>
            <a:ext cx="3083925" cy="32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783650" y="3517950"/>
            <a:ext cx="78996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The highest sugar content is in beverages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818000" y="1163975"/>
            <a:ext cx="687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Global fast food industry is worth $570 Billion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the United States, 36.6% of adults consumed fast food on a given day.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Audience: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People who cares about health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Approach 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Analyzing the food composition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Looking for the correlation between fast food prevalence and health index at state level.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Application :  recommendation system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6746525" y="415175"/>
            <a:ext cx="2087100" cy="4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92425" y="194700"/>
            <a:ext cx="78996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529300" y="1079975"/>
            <a:ext cx="7951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In one serving fast food, Calories contents are too high.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nutrient fact contents are imbalanced. 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Comparing to daily recommended intakes limits, the content of sodium and sugar are excess body demand. </a:t>
            </a:r>
            <a:endParaRPr sz="18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Overall we can conclude that the fast food is unhealthy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correlations between fast food restaurant prevalence and certain symptoms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546150"/>
            <a:ext cx="8520600" cy="3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coverage and roadmap: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linear regression (Total restaurants VS Symptoms stats)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linear regression (4 dimensions)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linear regression (3 dimensions)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 Means clustering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linear regression (“Unhealthy” restaurants VS Symptoms stats)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linear regression (Total rests VS Symptoms)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02" y="0"/>
            <a:ext cx="4012101" cy="300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325" y="0"/>
            <a:ext cx="4012101" cy="300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343" y="842037"/>
            <a:ext cx="4012058" cy="30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900" y="842019"/>
            <a:ext cx="4012099" cy="300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900" y="1689188"/>
            <a:ext cx="4012099" cy="30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313" y="1689163"/>
            <a:ext cx="4012115" cy="300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7668" y="605798"/>
            <a:ext cx="4669050" cy="35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dimensions : Calories, Protein, Carbs, Sodium, Sugar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create articulate visualizations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interpret each cluster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 reduction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use effective dimensions/columns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Multi-linear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Remaining columns: Protein, Carbs, Sugar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43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Multi-linear regression (4 dimensions)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38" y="1152476"/>
            <a:ext cx="7430324" cy="38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Multi-linear regression (3 dimensions)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5" y="1017725"/>
            <a:ext cx="5221950" cy="39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1017725"/>
            <a:ext cx="5295900" cy="397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" y="1017725"/>
            <a:ext cx="5177112" cy="38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375" y="240574"/>
            <a:ext cx="3439924" cy="46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 evaluation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31926" cy="2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275" y="1017723"/>
            <a:ext cx="5059426" cy="37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linear regression (“Unhealthy rests)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311700" y="1139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200" y="1017725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192" y="1498650"/>
            <a:ext cx="455520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98650"/>
            <a:ext cx="4555200" cy="341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fast food restaurants are “unhealthy”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the ones with high on sugar and low on protein are clustered into “unhealthy” group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reflections: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symptoms could be taken into account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comprehensive nutrition facts could be collected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could perform a better data cleaning job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Datasets:</a:t>
            </a:r>
            <a:endParaRPr sz="36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Four</a:t>
            </a:r>
            <a:r>
              <a:rPr lang="en" sz="2400"/>
              <a:t> different datasets were used in our project: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Obesity dataset (state level)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Diabetes dataset (state level)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Restaurant dataset (city level)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All-items dataset (Append 16 restaurants’ menu)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Application: Food recommendation system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b="1">
                <a:solidFill>
                  <a:srgbClr val="B7B7B7"/>
                </a:solidFill>
              </a:rPr>
              <a:t>Goal</a:t>
            </a:r>
            <a:r>
              <a:rPr lang="en">
                <a:solidFill>
                  <a:srgbClr val="B7B7B7"/>
                </a:solidFill>
              </a:rPr>
              <a:t>: Create a food recommendation system which allows audiences enter their location (city level)  and recommend food based on their preferences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Data preprocessing: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841600" y="3571438"/>
            <a:ext cx="1832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FFFFF"/>
                </a:solidFill>
              </a:rPr>
              <a:t>Entrees  </a:t>
            </a:r>
            <a:endParaRPr sz="3000" i="1">
              <a:solidFill>
                <a:srgbClr val="FFFFFF"/>
              </a:solidFill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5395225" y="3532750"/>
            <a:ext cx="3354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FFFFF"/>
                </a:solidFill>
              </a:rPr>
              <a:t>Salads or sides</a:t>
            </a:r>
            <a:endParaRPr sz="3000" i="1">
              <a:solidFill>
                <a:srgbClr val="FFFFFF"/>
              </a:solidFill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2949525" y="3571450"/>
            <a:ext cx="25977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FFFFF"/>
                </a:solidFill>
              </a:rPr>
              <a:t>Beverages</a:t>
            </a:r>
            <a:endParaRPr sz="3000" i="1">
              <a:solidFill>
                <a:srgbClr val="FFFFFF"/>
              </a:solidFill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2753000" y="2318875"/>
            <a:ext cx="34668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FFFFF"/>
                </a:solidFill>
              </a:rPr>
              <a:t>All items dataset</a:t>
            </a:r>
            <a:endParaRPr sz="3000" i="1">
              <a:solidFill>
                <a:srgbClr val="FFFFFF"/>
              </a:solidFill>
            </a:endParaRPr>
          </a:p>
        </p:txBody>
      </p:sp>
      <p:sp>
        <p:nvSpPr>
          <p:cNvPr id="284" name="Google Shape;284;p42"/>
          <p:cNvSpPr/>
          <p:nvPr/>
        </p:nvSpPr>
        <p:spPr>
          <a:xfrm rot="1433909">
            <a:off x="1883735" y="3167493"/>
            <a:ext cx="299913" cy="49680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2"/>
          <p:cNvSpPr/>
          <p:nvPr/>
        </p:nvSpPr>
        <p:spPr>
          <a:xfrm>
            <a:off x="3836800" y="3167500"/>
            <a:ext cx="300000" cy="4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2"/>
          <p:cNvSpPr/>
          <p:nvPr/>
        </p:nvSpPr>
        <p:spPr>
          <a:xfrm rot="-1520117">
            <a:off x="6317229" y="3167429"/>
            <a:ext cx="300060" cy="4969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311700" y="382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>
                <a:solidFill>
                  <a:srgbClr val="FFFFFF"/>
                </a:solidFill>
              </a:rPr>
              <a:t>clustering using Scikit-Learn</a:t>
            </a:r>
            <a:endParaRPr sz="3600" i="1">
              <a:solidFill>
                <a:srgbClr val="FFFFFF"/>
              </a:solidFill>
            </a:endParaRPr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Dataframe example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We have some troubles here: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0" y="1599325"/>
            <a:ext cx="8183724" cy="21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/>
              <a:t>Potential bad results</a:t>
            </a:r>
            <a:endParaRPr sz="3600" i="1"/>
          </a:p>
        </p:txBody>
      </p:sp>
      <p:sp>
        <p:nvSpPr>
          <p:cNvPr id="299" name="Google Shape;29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Bad clustering result for entrees dataset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5" y="1728126"/>
            <a:ext cx="7655824" cy="11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Some modifications </a:t>
            </a:r>
            <a:endParaRPr i="1"/>
          </a:p>
        </p:txBody>
      </p:sp>
      <p:sp>
        <p:nvSpPr>
          <p:cNvPr id="306" name="Google Shape;30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Dimension Reduction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Keep independent features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Outliner cleaning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Delete points have unreasonable values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1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Clustering Graphs</a:t>
            </a:r>
            <a:endParaRPr i="1"/>
          </a:p>
        </p:txBody>
      </p:sp>
      <p:sp>
        <p:nvSpPr>
          <p:cNvPr id="312" name="Google Shape;31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0 - Orange - Healthy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1 - Green - Medium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label 2 - Blue - Unhealthy</a:t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875" y="460088"/>
            <a:ext cx="5251226" cy="4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375" y="594125"/>
            <a:ext cx="5146250" cy="39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>
            <a:spLocks noGrp="1"/>
          </p:cNvSpPr>
          <p:nvPr>
            <p:ph type="body" idx="1"/>
          </p:nvPr>
        </p:nvSpPr>
        <p:spPr>
          <a:xfrm>
            <a:off x="311700" y="1267025"/>
            <a:ext cx="31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Salads and Sides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0 - Orange - Healthy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1 - Green - Medium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label 2 - Blue - Unhealthy</a:t>
            </a:r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1"/>
          </p:nvPr>
        </p:nvSpPr>
        <p:spPr>
          <a:xfrm>
            <a:off x="311700" y="1207250"/>
            <a:ext cx="31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Beverages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0 - Orange - Medium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1 - Green - Healthy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label 2 - Blue - Unhealthy</a:t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875" y="657125"/>
            <a:ext cx="5105724" cy="39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/>
              <a:t>After clustering and labelling</a:t>
            </a:r>
            <a:endParaRPr sz="3600" i="1"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 example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6054"/>
            <a:ext cx="8520598" cy="249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311700" y="24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Logic behind our recommendation system</a:t>
            </a:r>
            <a:endParaRPr i="1"/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2308000" y="873050"/>
            <a:ext cx="24702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Users enter their cities and three preference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3301500" y="1666850"/>
            <a:ext cx="207000" cy="382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8"/>
          <p:cNvSpPr txBox="1"/>
          <p:nvPr/>
        </p:nvSpPr>
        <p:spPr>
          <a:xfrm>
            <a:off x="972900" y="1620200"/>
            <a:ext cx="2328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City in restaurant dataset?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3671575" y="2236075"/>
            <a:ext cx="621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1873350" y="2236075"/>
            <a:ext cx="76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2308000" y="2571750"/>
            <a:ext cx="496800" cy="572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8"/>
          <p:cNvSpPr/>
          <p:nvPr/>
        </p:nvSpPr>
        <p:spPr>
          <a:xfrm>
            <a:off x="4292575" y="2383975"/>
            <a:ext cx="289800" cy="18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6758125" y="2141125"/>
            <a:ext cx="17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foods satisfy users’ preferences from three datasets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6349575" y="2383975"/>
            <a:ext cx="289800" cy="18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8"/>
          <p:cNvSpPr txBox="1"/>
          <p:nvPr/>
        </p:nvSpPr>
        <p:spPr>
          <a:xfrm>
            <a:off x="4778225" y="2127475"/>
            <a:ext cx="14526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restaurants in users’ city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7482550" y="2981225"/>
            <a:ext cx="207000" cy="300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6737425" y="3507225"/>
            <a:ext cx="18006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Randomly select one dish from each qualified restaurant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6282050" y="3763725"/>
            <a:ext cx="289800" cy="180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4831925" y="3571100"/>
            <a:ext cx="13452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Return results to audiences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48"/>
          <p:cNvSpPr/>
          <p:nvPr/>
        </p:nvSpPr>
        <p:spPr>
          <a:xfrm rot="10800000">
            <a:off x="3961375" y="3763725"/>
            <a:ext cx="621000" cy="4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8"/>
          <p:cNvSpPr txBox="1"/>
          <p:nvPr/>
        </p:nvSpPr>
        <p:spPr>
          <a:xfrm>
            <a:off x="3425700" y="3343425"/>
            <a:ext cx="1097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Start over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311700" y="372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Recommendation System practice</a:t>
            </a:r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32484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1: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City: Washington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Entree: healthy; salads and sides: medium; beverage: unhealthy.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Practice 2: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City: Chicago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Entree: medium; salads and sides: unhealthy, beverage: healthy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353" name="Google Shape;353;p49" descr="ANLY 501 project food recommendation system clip" title="Food recommendation system examp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100" y="945300"/>
            <a:ext cx="5010376" cy="37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https://www.nutrition-charts.com/fast-food</a:t>
            </a:r>
            <a:r>
              <a:rPr lang="en"/>
              <a:t>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https://www.kaggle.com/datafiniti/fast-food-restaurants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https://gis.cdc.gov/grasp/diabetes/DiabetesAtlas.html#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https://www.cdc.gov/nccdphp/dnpao/data-trends-maps/index.html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65" name="Google Shape;36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“Fast Food Industry Analysis 2019-Cost and Trends”, Retrieved from franchisehelp.com. Franchise Help. 2018. p. 1.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https://health.gov/dietaryguidelines/2015/guidelines/appendix-7/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https://www.accessdata.fda.gov/scripts/InteractiveNutritionFactsLabel/factsheets/Total_Carbohydrate.pdf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https://www.accessdata.fda.gov/scripts/InteractiveNutritionFactsLabel/factsheets/Protein.pdf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“Fast Food Consumption Among Adults in the United States, 2013–2016  ” Retrieved from cdc.gov/nchs/data/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https://globalnews.ca/news/3615212/this-is-what-your-breakfast-lunch-and-dinner-calories-actually-look-like/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 details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Obesity and Diabetes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Retrieve from CDC (Centers for Disease control and prevention)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0" y="1100500"/>
            <a:ext cx="7186309" cy="39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0" y="1346575"/>
            <a:ext cx="4451274" cy="31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010" y="1361838"/>
            <a:ext cx="4728989" cy="31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Question? 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665" y="1152485"/>
            <a:ext cx="4655575" cy="3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28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 details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 food restaurant 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Retrieve from Kaggle https://www.kaggle.com/datafiniti/fast-food-restaurants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1152475"/>
            <a:ext cx="8787501" cy="33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227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 details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items 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Retrieve from Nutrition Charts, https://www.nutrition-charts.com/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50" y="924575"/>
            <a:ext cx="6406801" cy="40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75" y="900950"/>
            <a:ext cx="7174349" cy="40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l="640" r="-639"/>
          <a:stretch/>
        </p:blipFill>
        <p:spPr>
          <a:xfrm>
            <a:off x="311700" y="1242426"/>
            <a:ext cx="8631075" cy="28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Unify restaurants’ name (lowercase, remove special characters)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noisy substring generated from web scraping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 columns 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out sauces and kid’s menu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unnecessary columns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901" y="445025"/>
            <a:ext cx="2247400" cy="4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850" y="1936675"/>
            <a:ext cx="4625451" cy="28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dataset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Item.csv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State_health.csv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Restaurants.csv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25" y="445025"/>
            <a:ext cx="47053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5" y="2421356"/>
            <a:ext cx="9143999" cy="18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25" y="2571749"/>
            <a:ext cx="8118450" cy="19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the Food Composition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245475" y="545900"/>
            <a:ext cx="490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food composition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Protein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Carbohydrate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Sugar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Sodium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Data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Dietary Guidelines  - Office of Disease Prevention and Health Promotion (ODPHP)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Nutrition Fact Label  - FDA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t="2805" r="66311" b="3050"/>
          <a:stretch/>
        </p:blipFill>
        <p:spPr>
          <a:xfrm>
            <a:off x="5855750" y="368425"/>
            <a:ext cx="2306474" cy="43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Microsoft Macintosh PowerPoint</Application>
  <PresentationFormat>全屏显示(16:9)</PresentationFormat>
  <Paragraphs>210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Arial</vt:lpstr>
      <vt:lpstr>Times New Roman</vt:lpstr>
      <vt:lpstr>Simple Dark</vt:lpstr>
      <vt:lpstr>Is fast food really unhealthy?   </vt:lpstr>
      <vt:lpstr>Introduction</vt:lpstr>
      <vt:lpstr>Datasets:</vt:lpstr>
      <vt:lpstr>Dataset details </vt:lpstr>
      <vt:lpstr>Dataset details </vt:lpstr>
      <vt:lpstr>Dataset details </vt:lpstr>
      <vt:lpstr>Data cleaning</vt:lpstr>
      <vt:lpstr>Cleaned dataset</vt:lpstr>
      <vt:lpstr>Analyze the Food Composition   </vt:lpstr>
      <vt:lpstr>Fast Food Nutrition Fact Data  </vt:lpstr>
      <vt:lpstr>Fast Food Nutrition Fact Data  </vt:lpstr>
      <vt:lpstr>Calories  </vt:lpstr>
      <vt:lpstr>PowerPoint 演示文稿</vt:lpstr>
      <vt:lpstr>Protein &amp; Carbohydrate  </vt:lpstr>
      <vt:lpstr>PowerPoint 演示文稿</vt:lpstr>
      <vt:lpstr>Sugar and Sodium  </vt:lpstr>
      <vt:lpstr>PowerPoint 演示文稿</vt:lpstr>
      <vt:lpstr>PowerPoint 演示文稿</vt:lpstr>
      <vt:lpstr>PowerPoint 演示文稿</vt:lpstr>
      <vt:lpstr>PowerPoint 演示文稿</vt:lpstr>
      <vt:lpstr>Determine correlations between fast food restaurant prevalence and certain symptoms   </vt:lpstr>
      <vt:lpstr>Simple linear regression (Total rests VS Symptoms)</vt:lpstr>
      <vt:lpstr>K Means clustering </vt:lpstr>
      <vt:lpstr>Multi-linear regression (4 dimensions) </vt:lpstr>
      <vt:lpstr>Multi-linear regression (3 dimensions) </vt:lpstr>
      <vt:lpstr>K Means clustering</vt:lpstr>
      <vt:lpstr>K Means clustering evaluation</vt:lpstr>
      <vt:lpstr>Simple linear regression (“Unhealthy rests)</vt:lpstr>
      <vt:lpstr>Conclusion</vt:lpstr>
      <vt:lpstr>Application: Food recommendation system  </vt:lpstr>
      <vt:lpstr>clustering using Scikit-Learn</vt:lpstr>
      <vt:lpstr>Potential bad results</vt:lpstr>
      <vt:lpstr>Some modifications </vt:lpstr>
      <vt:lpstr>Clustering Graphs</vt:lpstr>
      <vt:lpstr>After clustering and labelling</vt:lpstr>
      <vt:lpstr>Logic behind our recommendation system</vt:lpstr>
      <vt:lpstr>Food Recommendation System practice</vt:lpstr>
      <vt:lpstr>Data sources</vt:lpstr>
      <vt:lpstr>Reference</vt:lpstr>
      <vt:lpstr>Any Question?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fast food really unhealthy?   </dc:title>
  <cp:lastModifiedBy>刘 雪嫣</cp:lastModifiedBy>
  <cp:revision>1</cp:revision>
  <dcterms:modified xsi:type="dcterms:W3CDTF">2020-01-30T20:42:36Z</dcterms:modified>
</cp:coreProperties>
</file>